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1"/>
    <p:sldMasterId id="2147483783" r:id="rId2"/>
  </p:sldMasterIdLst>
  <p:notesMasterIdLst>
    <p:notesMasterId r:id="rId14"/>
  </p:notesMasterIdLst>
  <p:sldIdLst>
    <p:sldId id="264" r:id="rId3"/>
    <p:sldId id="265" r:id="rId4"/>
    <p:sldId id="270" r:id="rId5"/>
    <p:sldId id="272" r:id="rId6"/>
    <p:sldId id="289" r:id="rId7"/>
    <p:sldId id="290" r:id="rId8"/>
    <p:sldId id="291" r:id="rId9"/>
    <p:sldId id="276" r:id="rId10"/>
    <p:sldId id="277" r:id="rId11"/>
    <p:sldId id="278" r:id="rId12"/>
    <p:sldId id="29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Инструкция по исользованию шаблона" id="{4F0496A5-C963-6E43-84CD-133F2C3B7BB3}">
          <p14:sldIdLst>
            <p14:sldId id="264"/>
            <p14:sldId id="265"/>
            <p14:sldId id="270"/>
            <p14:sldId id="272"/>
            <p14:sldId id="289"/>
          </p14:sldIdLst>
        </p14:section>
        <p14:section name="Шаблон" id="{32049345-DCF4-0648-9B93-CBF45F42BF09}">
          <p14:sldIdLst>
            <p14:sldId id="290"/>
            <p14:sldId id="291"/>
            <p14:sldId id="276"/>
            <p14:sldId id="277"/>
            <p14:sldId id="278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70B8"/>
    <a:srgbClr val="296BA6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4577"/>
  </p:normalViewPr>
  <p:slideViewPr>
    <p:cSldViewPr snapToGrid="0">
      <p:cViewPr varScale="1">
        <p:scale>
          <a:sx n="105" d="100"/>
          <a:sy n="105" d="100"/>
        </p:scale>
        <p:origin x="113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C6CCA-8BB8-8A49-8822-5E29442594FE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8128A-9E49-C74B-9A91-4C63D35F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39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8128A-9E49-C74B-9A91-4C63D35F8E2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19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29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8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31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ли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4" y="668339"/>
            <a:ext cx="7453314" cy="4017960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E194434C-C5DE-A76D-9D9C-947D406CD1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3724" y="5164136"/>
            <a:ext cx="7453314" cy="1065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16AC94E4-225B-9DA7-E419-9130290959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3722" y="4686299"/>
            <a:ext cx="7453315" cy="4778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Имя Отчество Фамилия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157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>
          <p15:clr>
            <a:srgbClr val="FFFFFF"/>
          </p15:clr>
        </p15:guide>
        <p15:guide id="2" pos="7469">
          <p15:clr>
            <a:srgbClr val="FFFFFF"/>
          </p15:clr>
        </p15:guide>
        <p15:guide id="3" orient="horz" pos="391">
          <p15:clr>
            <a:srgbClr val="FFFFFF"/>
          </p15:clr>
        </p15:guide>
        <p15:guide id="4" orient="horz" pos="3929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, подзаголовок, ФИ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3" y="657224"/>
            <a:ext cx="7453315" cy="2771776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C3BE5A-49D8-4889-D1A1-048225774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723" y="3429000"/>
            <a:ext cx="7453315" cy="125729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B220F91C-6651-5536-5985-C8D401E077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3724" y="5164136"/>
            <a:ext cx="7453314" cy="1065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42C45BE6-3BB0-8C5B-5D36-EBEC357D41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3724" y="4686299"/>
            <a:ext cx="7453314" cy="477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Имя Отчество Фамилия</a:t>
            </a:r>
          </a:p>
        </p:txBody>
      </p:sp>
    </p:spTree>
    <p:extLst>
      <p:ext uri="{BB962C8B-B14F-4D97-AF65-F5344CB8AC3E}">
        <p14:creationId xmlns:p14="http://schemas.microsoft.com/office/powerpoint/2010/main" val="478645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>
          <p15:clr>
            <a:srgbClr val="FFFFFF"/>
          </p15:clr>
        </p15:guide>
        <p15:guide id="2" pos="7469">
          <p15:clr>
            <a:srgbClr val="FFFFFF"/>
          </p15:clr>
        </p15:guide>
        <p15:guide id="3" orient="horz" pos="391">
          <p15:clr>
            <a:srgbClr val="FFFFFF"/>
          </p15:clr>
        </p15:guide>
        <p15:guide id="4" orient="horz" pos="3929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4" y="668339"/>
            <a:ext cx="7453314" cy="5580062"/>
          </a:xfrm>
          <a:prstGeom prst="rect">
            <a:avLst/>
          </a:prstGeom>
        </p:spPr>
        <p:txBody>
          <a:bodyPr lIns="180000" tIns="180000" rIns="180000" bIns="180000" anchor="t"/>
          <a:lstStyle>
            <a:lvl1pPr algn="ctr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</p:spTree>
    <p:extLst>
      <p:ext uri="{BB962C8B-B14F-4D97-AF65-F5344CB8AC3E}">
        <p14:creationId xmlns:p14="http://schemas.microsoft.com/office/powerpoint/2010/main" val="3228710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>
          <p15:clr>
            <a:srgbClr val="FFFFFF"/>
          </p15:clr>
        </p15:guide>
        <p15:guide id="2" pos="7469">
          <p15:clr>
            <a:srgbClr val="FFFFFF"/>
          </p15:clr>
        </p15:guide>
        <p15:guide id="3" orient="horz" pos="391">
          <p15:clr>
            <a:srgbClr val="FFFFFF"/>
          </p15:clr>
        </p15:guide>
        <p15:guide id="4" orient="horz" pos="3929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вста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7212" y="657225"/>
            <a:ext cx="7489826" cy="1539069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072B212A-D461-4024-FD77-76AEF066886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367213" y="2196294"/>
            <a:ext cx="7489825" cy="400448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MADE Evolve Sans" panose="02000503000000020004" pitchFamily="2" charset="0"/>
              </a:defRPr>
            </a:lvl1pPr>
          </a:lstStyle>
          <a:p>
            <a:pPr lvl="0"/>
            <a:r>
              <a:rPr lang="ru-RU" dirty="0"/>
              <a:t>ВСТАВКА</a:t>
            </a:r>
          </a:p>
        </p:txBody>
      </p:sp>
    </p:spTree>
    <p:extLst>
      <p:ext uri="{BB962C8B-B14F-4D97-AF65-F5344CB8AC3E}">
        <p14:creationId xmlns:p14="http://schemas.microsoft.com/office/powerpoint/2010/main" val="240393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>
          <p15:clr>
            <a:srgbClr val="FFFFFF"/>
          </p15:clr>
        </p15:guide>
        <p15:guide id="2" pos="7469">
          <p15:clr>
            <a:srgbClr val="FFFFFF"/>
          </p15:clr>
        </p15:guide>
        <p15:guide id="3" orient="horz" pos="3929">
          <p15:clr>
            <a:srgbClr val="FFFFFF"/>
          </p15:clr>
        </p15:guide>
        <p15:guide id="4" orient="horz" pos="39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ли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4" y="668339"/>
            <a:ext cx="7453314" cy="4017960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E194434C-C5DE-A76D-9D9C-947D406CD1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3724" y="5164136"/>
            <a:ext cx="7453314" cy="1065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16AC94E4-225B-9DA7-E419-9130290959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3722" y="4686299"/>
            <a:ext cx="7453315" cy="4778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Имя Отчество Фамилия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618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подзаголовок, ФИ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3" y="657224"/>
            <a:ext cx="7453315" cy="2771776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C3BE5A-49D8-4889-D1A1-048225774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723" y="3429000"/>
            <a:ext cx="7453315" cy="125729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B220F91C-6651-5536-5985-C8D401E077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3724" y="5164136"/>
            <a:ext cx="7453314" cy="1065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:a16="http://schemas.microsoft.com/office/drawing/2014/main" id="{42C45BE6-3BB0-8C5B-5D36-EBEC357D41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3724" y="4686299"/>
            <a:ext cx="7453314" cy="477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Имя Отчество Фамилия</a:t>
            </a:r>
          </a:p>
        </p:txBody>
      </p:sp>
    </p:spTree>
    <p:extLst>
      <p:ext uri="{BB962C8B-B14F-4D97-AF65-F5344CB8AC3E}">
        <p14:creationId xmlns:p14="http://schemas.microsoft.com/office/powerpoint/2010/main" val="3272026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67213" y="657224"/>
            <a:ext cx="7489826" cy="2771776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ctr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C3BE5A-49D8-4889-D1A1-048225774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67213" y="3429000"/>
            <a:ext cx="7489825" cy="2771776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4407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03724" y="668339"/>
            <a:ext cx="7453314" cy="5580062"/>
          </a:xfrm>
          <a:prstGeom prst="rect">
            <a:avLst/>
          </a:prstGeom>
        </p:spPr>
        <p:txBody>
          <a:bodyPr lIns="180000" tIns="180000" rIns="180000" bIns="180000" anchor="t"/>
          <a:lstStyle>
            <a:lvl1pPr algn="ctr">
              <a:defRPr sz="2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</p:spTree>
    <p:extLst>
      <p:ext uri="{BB962C8B-B14F-4D97-AF65-F5344CB8AC3E}">
        <p14:creationId xmlns:p14="http://schemas.microsoft.com/office/powerpoint/2010/main" val="1071750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22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ста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7212" y="657225"/>
            <a:ext cx="7489826" cy="1539069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ЗАНЯТИЯ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072B212A-D461-4024-FD77-76AEF066886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367213" y="2196294"/>
            <a:ext cx="7489825" cy="400448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ВСТАВКА</a:t>
            </a:r>
          </a:p>
        </p:txBody>
      </p:sp>
    </p:spTree>
    <p:extLst>
      <p:ext uri="{BB962C8B-B14F-4D97-AF65-F5344CB8AC3E}">
        <p14:creationId xmlns:p14="http://schemas.microsoft.com/office/powerpoint/2010/main" val="2811402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29" userDrawn="1">
          <p15:clr>
            <a:srgbClr val="FFFFFF"/>
          </p15:clr>
        </p15:guide>
        <p15:guide id="4" orient="horz" pos="391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текст/вста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13" y="620712"/>
            <a:ext cx="7489825" cy="1006745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4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38CFB-11E7-D2C6-652B-1EE40C0D6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3" y="1627457"/>
            <a:ext cx="7489825" cy="460983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37781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вставка, опис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13" y="657225"/>
            <a:ext cx="7489824" cy="1025032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4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38CFB-11E7-D2C6-652B-1EE40C0D62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67213" y="1682256"/>
            <a:ext cx="7489825" cy="335303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5F04FF6E-1378-CC2E-17B5-58C5C84577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67214" y="5035296"/>
            <a:ext cx="7489824" cy="116547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Описание вставки</a:t>
            </a:r>
          </a:p>
        </p:txBody>
      </p:sp>
    </p:spTree>
    <p:extLst>
      <p:ext uri="{BB962C8B-B14F-4D97-AF65-F5344CB8AC3E}">
        <p14:creationId xmlns:p14="http://schemas.microsoft.com/office/powerpoint/2010/main" val="2835654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встав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213" y="668337"/>
            <a:ext cx="7489824" cy="1025032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4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38CFB-11E7-D2C6-652B-1EE40C0D62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67212" y="1693369"/>
            <a:ext cx="3789235" cy="256977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1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6A8171A3-60E5-C824-CE53-BA6DBD5078C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8156449" y="1693369"/>
            <a:ext cx="3700588" cy="2569779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2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61EDA1AB-3C35-1282-CBD2-88EB6413FE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67214" y="4263148"/>
            <a:ext cx="7489824" cy="1937628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Описание вставки</a:t>
            </a:r>
          </a:p>
        </p:txBody>
      </p:sp>
    </p:spTree>
    <p:extLst>
      <p:ext uri="{BB962C8B-B14F-4D97-AF65-F5344CB8AC3E}">
        <p14:creationId xmlns:p14="http://schemas.microsoft.com/office/powerpoint/2010/main" val="1296670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1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3 вствки, опис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6725" y="188913"/>
            <a:ext cx="5040314" cy="1025032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4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38CFB-11E7-D2C6-652B-1EE40C0D62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16723" y="1213945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1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56D27F22-A5EB-0915-78FF-F3AAD41F1FF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816725" y="3150477"/>
            <a:ext cx="5040315" cy="2033752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ctr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3 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083BAD4A-F216-D4FF-357E-5FA1DE858F4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9435168" y="1213945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2 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C985D6AF-2D07-F8C4-15F4-B93C4F966A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6725" y="5184229"/>
            <a:ext cx="5040312" cy="1448346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Описание вставок</a:t>
            </a:r>
          </a:p>
        </p:txBody>
      </p:sp>
    </p:spTree>
    <p:extLst>
      <p:ext uri="{BB962C8B-B14F-4D97-AF65-F5344CB8AC3E}">
        <p14:creationId xmlns:p14="http://schemas.microsoft.com/office/powerpoint/2010/main" val="3192994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94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4178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4 вствки, опис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A043A-8513-9E1A-4F0A-12F5F30EA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6725" y="188913"/>
            <a:ext cx="5040314" cy="1025032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4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38CFB-11E7-D2C6-652B-1EE40C0D62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16722" y="1213945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1 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083BAD4A-F216-D4FF-357E-5FA1DE858F42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9435168" y="1213945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2 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83E6AF4D-C0D9-9B13-948F-DB8E34D173E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816725" y="3151022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3 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4CED45F5-C150-816D-4789-7C92D213AB8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435167" y="3151021"/>
            <a:ext cx="2421869" cy="1824091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2pPr>
            <a:lvl3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3pPr>
            <a:lvl4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4pPr>
            <a:lvl5pPr>
              <a:defRPr>
                <a:solidFill>
                  <a:schemeClr val="bg1"/>
                </a:solidFill>
                <a:latin typeface="MADE Evolve Sans" panose="02000503000000020004" pitchFamily="2" charset="0"/>
              </a:defRPr>
            </a:lvl5pPr>
          </a:lstStyle>
          <a:p>
            <a:pPr lvl="0"/>
            <a:r>
              <a:rPr lang="ru-RU" dirty="0"/>
              <a:t>ВСТАВКА 4 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40491536-C8E9-E928-8E2E-7EAEA322A2F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16724" y="4975112"/>
            <a:ext cx="5040311" cy="1657464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Описание вставок</a:t>
            </a:r>
          </a:p>
        </p:txBody>
      </p:sp>
    </p:spTree>
    <p:extLst>
      <p:ext uri="{BB962C8B-B14F-4D97-AF65-F5344CB8AC3E}">
        <p14:creationId xmlns:p14="http://schemas.microsoft.com/office/powerpoint/2010/main" val="4196172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94" userDrawn="1">
          <p15:clr>
            <a:srgbClr val="FFFFFF"/>
          </p15:clr>
        </p15:guide>
        <p15:guide id="2" pos="7469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4178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мер, условие, дано, най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4960" y="188913"/>
            <a:ext cx="5040315" cy="898908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Номер/название задачи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C3BE5A-49D8-4889-D1A1-0482257741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4963" y="3428999"/>
            <a:ext cx="5040313" cy="2073166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 algn="l"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Дано: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88661AC-DAFB-DBCB-C6BC-FA6C50F90C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1" y="1087821"/>
            <a:ext cx="5040315" cy="2341178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Условие задачи: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7A0C6621-6D40-426E-EDB6-BD5060421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5502165"/>
            <a:ext cx="5040312" cy="1166923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Найти:</a:t>
            </a:r>
          </a:p>
        </p:txBody>
      </p:sp>
    </p:spTree>
    <p:extLst>
      <p:ext uri="{BB962C8B-B14F-4D97-AF65-F5344CB8AC3E}">
        <p14:creationId xmlns:p14="http://schemas.microsoft.com/office/powerpoint/2010/main" val="1741550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2" pos="3386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4201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мер задачи и усло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4960" y="188913"/>
            <a:ext cx="5040315" cy="898908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Номер/название задачи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88661AC-DAFB-DBCB-C6BC-FA6C50F90C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1" y="1087820"/>
            <a:ext cx="5040315" cy="5581267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Условие задачи:</a:t>
            </a:r>
          </a:p>
        </p:txBody>
      </p:sp>
    </p:spTree>
    <p:extLst>
      <p:ext uri="{BB962C8B-B14F-4D97-AF65-F5344CB8AC3E}">
        <p14:creationId xmlns:p14="http://schemas.microsoft.com/office/powerpoint/2010/main" val="997509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2" pos="3386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4201" userDrawn="1">
          <p15:clr>
            <a:srgbClr val="FFFFFF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мер задач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6CD2D-6508-3713-F64A-78AF7BAA02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4960" y="188913"/>
            <a:ext cx="5040315" cy="898908"/>
          </a:xfrm>
          <a:prstGeom prst="rect">
            <a:avLst/>
          </a:prstGeom>
        </p:spPr>
        <p:txBody>
          <a:bodyPr lIns="180000" tIns="180000" rIns="180000" bIns="180000" anchor="ctr"/>
          <a:lstStyle>
            <a:lvl1pPr algn="l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Номер/название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1549372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2" pos="3386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686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словие, вставка, най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988661AC-DAFB-DBCB-C6BC-FA6C50F90C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0" y="188913"/>
            <a:ext cx="11522078" cy="1439862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MADE Evolve Sans" panose="02000503000000020004" pitchFamily="2" charset="0"/>
              </a:defRPr>
            </a:lvl1pPr>
          </a:lstStyle>
          <a:p>
            <a:pPr lvl="0"/>
            <a:r>
              <a:rPr lang="ru-RU" dirty="0"/>
              <a:t>Условие задачи: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7A0C6621-6D40-426E-EDB6-BD5060421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5502165"/>
            <a:ext cx="5040312" cy="1166923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Найти: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7F866C3-54DB-5AFC-3499-439E77D73F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34960" y="1628775"/>
            <a:ext cx="5040315" cy="3873500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ВСТАВКА</a:t>
            </a:r>
          </a:p>
        </p:txBody>
      </p:sp>
    </p:spTree>
    <p:extLst>
      <p:ext uri="{BB962C8B-B14F-4D97-AF65-F5344CB8AC3E}">
        <p14:creationId xmlns:p14="http://schemas.microsoft.com/office/powerpoint/2010/main" val="80409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2" pos="3386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4" orient="horz" pos="4201" userDrawn="1">
          <p15:clr>
            <a:srgbClr val="FFFFFF"/>
          </p15:clr>
        </p15:guide>
        <p15:guide id="5" pos="7469" userDrawn="1">
          <p15:clr>
            <a:srgbClr val="FFFFFF"/>
          </p15:clr>
        </p15:guide>
        <p15:guide id="6" orient="horz" pos="1026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344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ставка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77F866C3-54DB-5AFC-3499-439E77D73F9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34960" y="188912"/>
            <a:ext cx="5040315" cy="6480175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ВСТАВКА</a:t>
            </a:r>
          </a:p>
        </p:txBody>
      </p:sp>
    </p:spTree>
    <p:extLst>
      <p:ext uri="{BB962C8B-B14F-4D97-AF65-F5344CB8AC3E}">
        <p14:creationId xmlns:p14="http://schemas.microsoft.com/office/powerpoint/2010/main" val="1727667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2" pos="3386" userDrawn="1">
          <p15:clr>
            <a:srgbClr val="FFFFFF"/>
          </p15:clr>
        </p15:guide>
        <p15:guide id="4" orient="horz" pos="4201" userDrawn="1">
          <p15:clr>
            <a:srgbClr val="FFFFFF"/>
          </p15:clr>
        </p15:guide>
        <p15:guide id="5" pos="7469" userDrawn="1">
          <p15:clr>
            <a:srgbClr val="FFFFFF"/>
          </p15:clr>
        </p15:guide>
        <p15:guide id="6" orient="horz" pos="119" userDrawn="1">
          <p15:clr>
            <a:srgbClr val="FFFFFF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словие задачи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988661AC-DAFB-DBCB-C6BC-FA6C50F90C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0" y="188913"/>
            <a:ext cx="11522078" cy="1439862"/>
          </a:xfrm>
          <a:prstGeom prst="rect">
            <a:avLst/>
          </a:prstGeom>
        </p:spPr>
        <p:txBody>
          <a:bodyPr lIns="180000" tIns="180000" rIns="180000" bIns="180000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Условие задачи:</a:t>
            </a:r>
          </a:p>
        </p:txBody>
      </p:sp>
    </p:spTree>
    <p:extLst>
      <p:ext uri="{BB962C8B-B14F-4D97-AF65-F5344CB8AC3E}">
        <p14:creationId xmlns:p14="http://schemas.microsoft.com/office/powerpoint/2010/main" val="3079928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1" userDrawn="1">
          <p15:clr>
            <a:srgbClr val="FFFFFF"/>
          </p15:clr>
        </p15:guide>
        <p15:guide id="3" orient="horz" pos="119" userDrawn="1">
          <p15:clr>
            <a:srgbClr val="FFFFFF"/>
          </p15:clr>
        </p15:guide>
        <p15:guide id="5" pos="7469" userDrawn="1">
          <p15:clr>
            <a:srgbClr val="FFFFFF"/>
          </p15:clr>
        </p15:guide>
        <p15:guide id="6" orient="horz" pos="1026" userDrawn="1">
          <p15:clr>
            <a:srgbClr val="FFFFFF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216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469" userDrawn="1">
          <p15:clr>
            <a:srgbClr val="FFFFFF"/>
          </p15:clr>
        </p15:guide>
        <p15:guide id="2" pos="2751" userDrawn="1">
          <p15:clr>
            <a:srgbClr val="FFFFFF"/>
          </p15:clr>
        </p15:guide>
        <p15:guide id="3" orient="horz" pos="391" userDrawn="1">
          <p15:clr>
            <a:srgbClr val="FFFFFF"/>
          </p15:clr>
        </p15:guide>
        <p15:guide id="4" orient="horz" pos="3929" userDrawn="1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7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6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54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86E8DF3-81C4-A33A-2A09-63329E402DF8}"/>
              </a:ext>
            </a:extLst>
          </p:cNvPr>
          <p:cNvCxnSpPr>
            <a:cxnSpLocks/>
          </p:cNvCxnSpPr>
          <p:nvPr userDrawn="1"/>
        </p:nvCxnSpPr>
        <p:spPr>
          <a:xfrm>
            <a:off x="745067" y="749809"/>
            <a:ext cx="11455400" cy="0"/>
          </a:xfrm>
          <a:prstGeom prst="line">
            <a:avLst/>
          </a:prstGeom>
          <a:ln>
            <a:solidFill>
              <a:srgbClr val="1D70B8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1198A38-782D-9891-77E7-35F0A83BA141}"/>
              </a:ext>
            </a:extLst>
          </p:cNvPr>
          <p:cNvSpPr txBox="1"/>
          <p:nvPr userDrawn="1"/>
        </p:nvSpPr>
        <p:spPr>
          <a:xfrm>
            <a:off x="6657654" y="90488"/>
            <a:ext cx="401034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Шаблон презентации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для пользователя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контент-студии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Редакция 1.0 от </a:t>
            </a:r>
            <a:r>
              <a:rPr lang="en-US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.0</a:t>
            </a:r>
            <a:r>
              <a:rPr lang="en-US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.202</a:t>
            </a:r>
            <a:r>
              <a:rPr lang="en-US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ru-RU" sz="11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Документ разработан ДИТ РХТУ им. Д.И. Менделеева</a:t>
            </a:r>
          </a:p>
        </p:txBody>
      </p:sp>
      <p:pic>
        <p:nvPicPr>
          <p:cNvPr id="10" name="Лого 2">
            <a:extLst>
              <a:ext uri="{FF2B5EF4-FFF2-40B4-BE49-F238E27FC236}">
                <a16:creationId xmlns:a16="http://schemas.microsoft.com/office/drawing/2014/main" id="{34201A02-8403-967A-2955-659CFE4CDE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1" y="115619"/>
            <a:ext cx="649184" cy="54990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09EAF2-927D-42D5-E61F-B92A231790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067" y="115619"/>
            <a:ext cx="931524" cy="575015"/>
          </a:xfrm>
          <a:prstGeom prst="rect">
            <a:avLst/>
          </a:prstGeom>
        </p:spPr>
      </p:pic>
      <p:pic>
        <p:nvPicPr>
          <p:cNvPr id="6" name="Лого 2">
            <a:extLst>
              <a:ext uri="{FF2B5EF4-FFF2-40B4-BE49-F238E27FC236}">
                <a16:creationId xmlns:a16="http://schemas.microsoft.com/office/drawing/2014/main" id="{9699F180-9C7E-938B-5044-28195AEBC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7185" y="187551"/>
            <a:ext cx="635216" cy="42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56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38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5C11EB-D329-41AC-A27B-AABF4C979710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2F6E2-0908-4D29-8778-2BC2E0C33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60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72FD1E12-8001-210E-8C35-5B299BD20231}"/>
              </a:ext>
            </a:extLst>
          </p:cNvPr>
          <p:cNvGrpSpPr/>
          <p:nvPr userDrawn="1"/>
        </p:nvGrpSpPr>
        <p:grpSpPr>
          <a:xfrm>
            <a:off x="-1503803" y="1935137"/>
            <a:ext cx="612000" cy="720000"/>
            <a:chOff x="4229100" y="3793860"/>
            <a:chExt cx="612000" cy="720000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A81BB14C-8245-B417-ABBE-5F91A8498B9B}"/>
                </a:ext>
              </a:extLst>
            </p:cNvPr>
            <p:cNvSpPr/>
            <p:nvPr/>
          </p:nvSpPr>
          <p:spPr>
            <a:xfrm>
              <a:off x="4229100" y="3793860"/>
              <a:ext cx="612000" cy="72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ACD80A-D21C-06AE-2A7D-689D748C77E8}"/>
                </a:ext>
              </a:extLst>
            </p:cNvPr>
            <p:cNvSpPr txBox="1"/>
            <p:nvPr/>
          </p:nvSpPr>
          <p:spPr>
            <a:xfrm>
              <a:off x="4229100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320C20EA-94DB-F9D6-AD00-F56ACE76F808}"/>
              </a:ext>
            </a:extLst>
          </p:cNvPr>
          <p:cNvGrpSpPr/>
          <p:nvPr userDrawn="1"/>
        </p:nvGrpSpPr>
        <p:grpSpPr>
          <a:xfrm>
            <a:off x="-712744" y="1062965"/>
            <a:ext cx="626734" cy="720000"/>
            <a:chOff x="3408250" y="3793860"/>
            <a:chExt cx="626734" cy="720000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830F55A8-4950-6B84-B0BE-76A41932BD5C}"/>
                </a:ext>
              </a:extLst>
            </p:cNvPr>
            <p:cNvSpPr/>
            <p:nvPr/>
          </p:nvSpPr>
          <p:spPr>
            <a:xfrm>
              <a:off x="3422984" y="3793860"/>
              <a:ext cx="612000" cy="7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862B59-E060-D8D6-D596-B6D01BF6B5DE}"/>
                </a:ext>
              </a:extLst>
            </p:cNvPr>
            <p:cNvSpPr txBox="1"/>
            <p:nvPr/>
          </p:nvSpPr>
          <p:spPr>
            <a:xfrm>
              <a:off x="3408250" y="3856104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39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139</a:t>
              </a: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C8EE0051-8E7B-1DB3-F890-CB3BA20650CD}"/>
              </a:ext>
            </a:extLst>
          </p:cNvPr>
          <p:cNvGrpSpPr/>
          <p:nvPr userDrawn="1"/>
        </p:nvGrpSpPr>
        <p:grpSpPr>
          <a:xfrm>
            <a:off x="-1507161" y="1058750"/>
            <a:ext cx="618716" cy="720000"/>
            <a:chOff x="2604837" y="3793860"/>
            <a:chExt cx="618716" cy="720000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48E78E7D-B5C6-87F3-5CE1-DFD0FF5F121D}"/>
                </a:ext>
              </a:extLst>
            </p:cNvPr>
            <p:cNvSpPr/>
            <p:nvPr/>
          </p:nvSpPr>
          <p:spPr>
            <a:xfrm>
              <a:off x="2604837" y="3793860"/>
              <a:ext cx="612000" cy="72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1EA21B-8075-0586-571E-C60A22B9AEAC}"/>
                </a:ext>
              </a:extLst>
            </p:cNvPr>
            <p:cNvSpPr txBox="1"/>
            <p:nvPr/>
          </p:nvSpPr>
          <p:spPr>
            <a:xfrm>
              <a:off x="2611553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46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227</a:t>
              </a: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9A750CAD-20BB-22D8-1250-BE22D07FC973}"/>
              </a:ext>
            </a:extLst>
          </p:cNvPr>
          <p:cNvGrpSpPr/>
          <p:nvPr userDrawn="1"/>
        </p:nvGrpSpPr>
        <p:grpSpPr>
          <a:xfrm>
            <a:off x="-707130" y="182209"/>
            <a:ext cx="615507" cy="720000"/>
            <a:chOff x="1771151" y="3793860"/>
            <a:chExt cx="615507" cy="720000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597EED87-3721-90FA-28DA-0E3D52D8DC73}"/>
                </a:ext>
              </a:extLst>
            </p:cNvPr>
            <p:cNvSpPr/>
            <p:nvPr/>
          </p:nvSpPr>
          <p:spPr>
            <a:xfrm>
              <a:off x="1774658" y="3793860"/>
              <a:ext cx="612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FCC6C01-39F0-D53C-E241-D4987BD8FE4F}"/>
                </a:ext>
              </a:extLst>
            </p:cNvPr>
            <p:cNvSpPr txBox="1"/>
            <p:nvPr/>
          </p:nvSpPr>
          <p:spPr>
            <a:xfrm>
              <a:off x="1771151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113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184</a:t>
              </a:r>
            </a:p>
          </p:txBody>
        </p:sp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713AEB74-89BD-954F-85AA-FED36028B2F7}"/>
              </a:ext>
            </a:extLst>
          </p:cNvPr>
          <p:cNvGrpSpPr/>
          <p:nvPr userDrawn="1"/>
        </p:nvGrpSpPr>
        <p:grpSpPr>
          <a:xfrm>
            <a:off x="-1503803" y="182209"/>
            <a:ext cx="612000" cy="720000"/>
            <a:chOff x="992606" y="3793860"/>
            <a:chExt cx="612000" cy="720000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F1AAC5E8-C1FD-BDBA-F008-A43ADA35F39D}"/>
                </a:ext>
              </a:extLst>
            </p:cNvPr>
            <p:cNvSpPr/>
            <p:nvPr/>
          </p:nvSpPr>
          <p:spPr>
            <a:xfrm>
              <a:off x="992606" y="3793860"/>
              <a:ext cx="612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9E9168C-B425-C65A-469C-40E3A81D3E58}"/>
                </a:ext>
              </a:extLst>
            </p:cNvPr>
            <p:cNvSpPr txBox="1"/>
            <p:nvPr/>
          </p:nvSpPr>
          <p:spPr>
            <a:xfrm>
              <a:off x="992606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</p:txBody>
        </p:sp>
      </p:grp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D37CBDA0-A23E-D9E4-7BD3-937E2FCAEC1B}"/>
              </a:ext>
            </a:extLst>
          </p:cNvPr>
          <p:cNvGrpSpPr/>
          <p:nvPr userDrawn="1"/>
        </p:nvGrpSpPr>
        <p:grpSpPr>
          <a:xfrm>
            <a:off x="-1503803" y="1935137"/>
            <a:ext cx="612000" cy="720000"/>
            <a:chOff x="4229100" y="3793860"/>
            <a:chExt cx="612000" cy="720000"/>
          </a:xfrm>
        </p:grpSpPr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D4AC1A68-2D03-65F3-E39C-9F970025EA8B}"/>
                </a:ext>
              </a:extLst>
            </p:cNvPr>
            <p:cNvSpPr/>
            <p:nvPr/>
          </p:nvSpPr>
          <p:spPr>
            <a:xfrm>
              <a:off x="4229100" y="3793860"/>
              <a:ext cx="612000" cy="72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638E652-7E57-EB9F-02D8-2D3141D16A44}"/>
                </a:ext>
              </a:extLst>
            </p:cNvPr>
            <p:cNvSpPr txBox="1"/>
            <p:nvPr/>
          </p:nvSpPr>
          <p:spPr>
            <a:xfrm>
              <a:off x="4229100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</p:txBody>
        </p:sp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E1D60054-6E84-6E08-FB35-A64966903325}"/>
              </a:ext>
            </a:extLst>
          </p:cNvPr>
          <p:cNvGrpSpPr/>
          <p:nvPr userDrawn="1"/>
        </p:nvGrpSpPr>
        <p:grpSpPr>
          <a:xfrm>
            <a:off x="-712744" y="1062965"/>
            <a:ext cx="626734" cy="720000"/>
            <a:chOff x="3408250" y="3793860"/>
            <a:chExt cx="626734" cy="720000"/>
          </a:xfrm>
        </p:grpSpPr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2586FAD2-42FC-1B8B-BF16-5C6F327CA7F7}"/>
                </a:ext>
              </a:extLst>
            </p:cNvPr>
            <p:cNvSpPr/>
            <p:nvPr/>
          </p:nvSpPr>
          <p:spPr>
            <a:xfrm>
              <a:off x="3422984" y="3793860"/>
              <a:ext cx="612000" cy="7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B3E4C64-7455-1ACA-8839-D3004F9A82CC}"/>
                </a:ext>
              </a:extLst>
            </p:cNvPr>
            <p:cNvSpPr txBox="1"/>
            <p:nvPr/>
          </p:nvSpPr>
          <p:spPr>
            <a:xfrm>
              <a:off x="3408250" y="3856104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39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139</a:t>
              </a:r>
            </a:p>
          </p:txBody>
        </p:sp>
      </p:grp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2096F74A-E08F-46B8-7F1B-F26F2EDBC9EF}"/>
              </a:ext>
            </a:extLst>
          </p:cNvPr>
          <p:cNvGrpSpPr/>
          <p:nvPr userDrawn="1"/>
        </p:nvGrpSpPr>
        <p:grpSpPr>
          <a:xfrm>
            <a:off x="-1507161" y="1058750"/>
            <a:ext cx="618716" cy="720000"/>
            <a:chOff x="2604837" y="3793860"/>
            <a:chExt cx="618716" cy="720000"/>
          </a:xfrm>
        </p:grpSpPr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DEA647AE-D71F-3733-C3D2-AD262F52EF18}"/>
                </a:ext>
              </a:extLst>
            </p:cNvPr>
            <p:cNvSpPr/>
            <p:nvPr/>
          </p:nvSpPr>
          <p:spPr>
            <a:xfrm>
              <a:off x="2604837" y="3793860"/>
              <a:ext cx="612000" cy="72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8489C82-A1F5-0B34-1247-59F8C17889CB}"/>
                </a:ext>
              </a:extLst>
            </p:cNvPr>
            <p:cNvSpPr txBox="1"/>
            <p:nvPr/>
          </p:nvSpPr>
          <p:spPr>
            <a:xfrm>
              <a:off x="2611553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46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227</a:t>
              </a:r>
            </a:p>
          </p:txBody>
        </p: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51315B0D-BC8C-200F-6FAB-53D103571A77}"/>
              </a:ext>
            </a:extLst>
          </p:cNvPr>
          <p:cNvGrpSpPr/>
          <p:nvPr userDrawn="1"/>
        </p:nvGrpSpPr>
        <p:grpSpPr>
          <a:xfrm>
            <a:off x="-707130" y="182209"/>
            <a:ext cx="615507" cy="720000"/>
            <a:chOff x="1771151" y="3793860"/>
            <a:chExt cx="615507" cy="720000"/>
          </a:xfrm>
        </p:grpSpPr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A6AF2991-200E-CC49-D896-15FEFC0E32EC}"/>
                </a:ext>
              </a:extLst>
            </p:cNvPr>
            <p:cNvSpPr/>
            <p:nvPr/>
          </p:nvSpPr>
          <p:spPr>
            <a:xfrm>
              <a:off x="1774658" y="3793860"/>
              <a:ext cx="612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6448573-786A-80D2-3604-4481C9DE9D31}"/>
                </a:ext>
              </a:extLst>
            </p:cNvPr>
            <p:cNvSpPr txBox="1"/>
            <p:nvPr/>
          </p:nvSpPr>
          <p:spPr>
            <a:xfrm>
              <a:off x="1771151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113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184</a:t>
              </a:r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E0977A9C-B36C-E097-820C-41A5F0E984F3}"/>
              </a:ext>
            </a:extLst>
          </p:cNvPr>
          <p:cNvGrpSpPr/>
          <p:nvPr userDrawn="1"/>
        </p:nvGrpSpPr>
        <p:grpSpPr>
          <a:xfrm>
            <a:off x="-1503803" y="182209"/>
            <a:ext cx="612000" cy="720000"/>
            <a:chOff x="992606" y="3793860"/>
            <a:chExt cx="612000" cy="720000"/>
          </a:xfrm>
        </p:grpSpPr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0FA8F736-B053-62AE-2545-2BCC41328940}"/>
                </a:ext>
              </a:extLst>
            </p:cNvPr>
            <p:cNvSpPr/>
            <p:nvPr/>
          </p:nvSpPr>
          <p:spPr>
            <a:xfrm>
              <a:off x="992606" y="3793860"/>
              <a:ext cx="612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E92BC7-3F99-284B-7AEE-E298B4814CBB}"/>
                </a:ext>
              </a:extLst>
            </p:cNvPr>
            <p:cNvSpPr txBox="1"/>
            <p:nvPr/>
          </p:nvSpPr>
          <p:spPr>
            <a:xfrm>
              <a:off x="992606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330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801" r:id="rId12"/>
    <p:sldLayoutId id="2147483802" r:id="rId13"/>
    <p:sldLayoutId id="2147483803" r:id="rId14"/>
    <p:sldLayoutId id="214748380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D70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Группа 73">
            <a:extLst>
              <a:ext uri="{FF2B5EF4-FFF2-40B4-BE49-F238E27FC236}">
                <a16:creationId xmlns:a16="http://schemas.microsoft.com/office/drawing/2014/main" id="{D7CE1890-7AD8-4381-743A-A53C2F654E6C}"/>
              </a:ext>
            </a:extLst>
          </p:cNvPr>
          <p:cNvGrpSpPr/>
          <p:nvPr userDrawn="1"/>
        </p:nvGrpSpPr>
        <p:grpSpPr>
          <a:xfrm>
            <a:off x="-1503803" y="1935137"/>
            <a:ext cx="612000" cy="720000"/>
            <a:chOff x="4229100" y="3793860"/>
            <a:chExt cx="612000" cy="720000"/>
          </a:xfrm>
        </p:grpSpPr>
        <p:sp>
          <p:nvSpPr>
            <p:cNvPr id="75" name="Прямоугольник 74">
              <a:extLst>
                <a:ext uri="{FF2B5EF4-FFF2-40B4-BE49-F238E27FC236}">
                  <a16:creationId xmlns:a16="http://schemas.microsoft.com/office/drawing/2014/main" id="{7450BCBE-C5BC-4EB9-733E-F0F940BC03B5}"/>
                </a:ext>
              </a:extLst>
            </p:cNvPr>
            <p:cNvSpPr/>
            <p:nvPr/>
          </p:nvSpPr>
          <p:spPr>
            <a:xfrm>
              <a:off x="4229100" y="3793860"/>
              <a:ext cx="612000" cy="72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85A230F-A7E1-E6D8-9F77-553FB3F82BA1}"/>
                </a:ext>
              </a:extLst>
            </p:cNvPr>
            <p:cNvSpPr txBox="1"/>
            <p:nvPr/>
          </p:nvSpPr>
          <p:spPr>
            <a:xfrm>
              <a:off x="4229100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</p:txBody>
        </p:sp>
      </p:grpSp>
      <p:grpSp>
        <p:nvGrpSpPr>
          <p:cNvPr id="77" name="Группа 76">
            <a:extLst>
              <a:ext uri="{FF2B5EF4-FFF2-40B4-BE49-F238E27FC236}">
                <a16:creationId xmlns:a16="http://schemas.microsoft.com/office/drawing/2014/main" id="{727BF2D3-40BA-7FEC-7DD2-7F4B0E86D0E0}"/>
              </a:ext>
            </a:extLst>
          </p:cNvPr>
          <p:cNvGrpSpPr/>
          <p:nvPr userDrawn="1"/>
        </p:nvGrpSpPr>
        <p:grpSpPr>
          <a:xfrm>
            <a:off x="-712744" y="1062965"/>
            <a:ext cx="626734" cy="720000"/>
            <a:chOff x="3408250" y="3793860"/>
            <a:chExt cx="626734" cy="720000"/>
          </a:xfrm>
        </p:grpSpPr>
        <p:sp>
          <p:nvSpPr>
            <p:cNvPr id="78" name="Прямоугольник 77">
              <a:extLst>
                <a:ext uri="{FF2B5EF4-FFF2-40B4-BE49-F238E27FC236}">
                  <a16:creationId xmlns:a16="http://schemas.microsoft.com/office/drawing/2014/main" id="{A2E90ACE-F470-E5EB-3816-292033116643}"/>
                </a:ext>
              </a:extLst>
            </p:cNvPr>
            <p:cNvSpPr/>
            <p:nvPr/>
          </p:nvSpPr>
          <p:spPr>
            <a:xfrm>
              <a:off x="3422984" y="3793860"/>
              <a:ext cx="612000" cy="7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8BC3BAC-3180-CA68-A881-5A62DF5BEDEE}"/>
                </a:ext>
              </a:extLst>
            </p:cNvPr>
            <p:cNvSpPr txBox="1"/>
            <p:nvPr/>
          </p:nvSpPr>
          <p:spPr>
            <a:xfrm>
              <a:off x="3408250" y="3856104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39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139</a:t>
              </a:r>
            </a:p>
          </p:txBody>
        </p:sp>
      </p:grpSp>
      <p:grpSp>
        <p:nvGrpSpPr>
          <p:cNvPr id="80" name="Группа 79">
            <a:extLst>
              <a:ext uri="{FF2B5EF4-FFF2-40B4-BE49-F238E27FC236}">
                <a16:creationId xmlns:a16="http://schemas.microsoft.com/office/drawing/2014/main" id="{EA60A0ED-AF32-1CE9-0146-CE6676516F08}"/>
              </a:ext>
            </a:extLst>
          </p:cNvPr>
          <p:cNvGrpSpPr/>
          <p:nvPr userDrawn="1"/>
        </p:nvGrpSpPr>
        <p:grpSpPr>
          <a:xfrm>
            <a:off x="-1507161" y="1058750"/>
            <a:ext cx="618716" cy="720000"/>
            <a:chOff x="2604837" y="3793860"/>
            <a:chExt cx="618716" cy="720000"/>
          </a:xfrm>
        </p:grpSpPr>
        <p:sp>
          <p:nvSpPr>
            <p:cNvPr id="81" name="Прямоугольник 80">
              <a:extLst>
                <a:ext uri="{FF2B5EF4-FFF2-40B4-BE49-F238E27FC236}">
                  <a16:creationId xmlns:a16="http://schemas.microsoft.com/office/drawing/2014/main" id="{6688EF36-5AFC-A0FA-DA55-59B9FCB68FA9}"/>
                </a:ext>
              </a:extLst>
            </p:cNvPr>
            <p:cNvSpPr/>
            <p:nvPr/>
          </p:nvSpPr>
          <p:spPr>
            <a:xfrm>
              <a:off x="2604837" y="3793860"/>
              <a:ext cx="612000" cy="72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9BBF3C5-7E5F-28D1-B898-660ABCD4B4E8}"/>
                </a:ext>
              </a:extLst>
            </p:cNvPr>
            <p:cNvSpPr txBox="1"/>
            <p:nvPr/>
          </p:nvSpPr>
          <p:spPr>
            <a:xfrm>
              <a:off x="2611553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46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227</a:t>
              </a:r>
            </a:p>
          </p:txBody>
        </p:sp>
      </p:grpSp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E8DDAB69-A32C-7602-2573-23F34A74C169}"/>
              </a:ext>
            </a:extLst>
          </p:cNvPr>
          <p:cNvGrpSpPr/>
          <p:nvPr userDrawn="1"/>
        </p:nvGrpSpPr>
        <p:grpSpPr>
          <a:xfrm>
            <a:off x="-707130" y="182209"/>
            <a:ext cx="615507" cy="720000"/>
            <a:chOff x="1771151" y="3793860"/>
            <a:chExt cx="615507" cy="720000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2A6E9B4F-4EB8-5FC4-82A7-5398CA8B8B34}"/>
                </a:ext>
              </a:extLst>
            </p:cNvPr>
            <p:cNvSpPr/>
            <p:nvPr/>
          </p:nvSpPr>
          <p:spPr>
            <a:xfrm>
              <a:off x="1774658" y="3793860"/>
              <a:ext cx="612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8C25AFC-D135-D9DB-99E1-EA9ED3FC7F2F}"/>
                </a:ext>
              </a:extLst>
            </p:cNvPr>
            <p:cNvSpPr txBox="1"/>
            <p:nvPr/>
          </p:nvSpPr>
          <p:spPr>
            <a:xfrm>
              <a:off x="1771151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113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184</a:t>
              </a:r>
            </a:p>
          </p:txBody>
        </p:sp>
      </p:grpSp>
      <p:grpSp>
        <p:nvGrpSpPr>
          <p:cNvPr id="86" name="Группа 85">
            <a:extLst>
              <a:ext uri="{FF2B5EF4-FFF2-40B4-BE49-F238E27FC236}">
                <a16:creationId xmlns:a16="http://schemas.microsoft.com/office/drawing/2014/main" id="{4026F61D-9163-1A6D-A178-2EEE594191C7}"/>
              </a:ext>
            </a:extLst>
          </p:cNvPr>
          <p:cNvGrpSpPr/>
          <p:nvPr userDrawn="1"/>
        </p:nvGrpSpPr>
        <p:grpSpPr>
          <a:xfrm>
            <a:off x="-1503803" y="182209"/>
            <a:ext cx="612000" cy="720000"/>
            <a:chOff x="992606" y="3793860"/>
            <a:chExt cx="612000" cy="720000"/>
          </a:xfrm>
        </p:grpSpPr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EE7882AF-858C-E05A-5288-3A25EC7A8292}"/>
                </a:ext>
              </a:extLst>
            </p:cNvPr>
            <p:cNvSpPr/>
            <p:nvPr/>
          </p:nvSpPr>
          <p:spPr>
            <a:xfrm>
              <a:off x="992606" y="3793860"/>
              <a:ext cx="612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2E6CE34-8403-70C9-F102-897629E90E43}"/>
                </a:ext>
              </a:extLst>
            </p:cNvPr>
            <p:cNvSpPr txBox="1"/>
            <p:nvPr/>
          </p:nvSpPr>
          <p:spPr>
            <a:xfrm>
              <a:off x="992606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</p:txBody>
        </p:sp>
      </p:grpSp>
      <p:grpSp>
        <p:nvGrpSpPr>
          <p:cNvPr id="107" name="Группа 106">
            <a:extLst>
              <a:ext uri="{FF2B5EF4-FFF2-40B4-BE49-F238E27FC236}">
                <a16:creationId xmlns:a16="http://schemas.microsoft.com/office/drawing/2014/main" id="{886BDEE2-83AB-340D-D3CE-5EA227D3AB24}"/>
              </a:ext>
            </a:extLst>
          </p:cNvPr>
          <p:cNvGrpSpPr/>
          <p:nvPr userDrawn="1"/>
        </p:nvGrpSpPr>
        <p:grpSpPr>
          <a:xfrm>
            <a:off x="-1503803" y="1935137"/>
            <a:ext cx="612000" cy="720000"/>
            <a:chOff x="4229100" y="3793860"/>
            <a:chExt cx="612000" cy="720000"/>
          </a:xfrm>
        </p:grpSpPr>
        <p:sp>
          <p:nvSpPr>
            <p:cNvPr id="108" name="Прямоугольник 107">
              <a:extLst>
                <a:ext uri="{FF2B5EF4-FFF2-40B4-BE49-F238E27FC236}">
                  <a16:creationId xmlns:a16="http://schemas.microsoft.com/office/drawing/2014/main" id="{E4F154F1-7014-CBF5-396B-85273CA79716}"/>
                </a:ext>
              </a:extLst>
            </p:cNvPr>
            <p:cNvSpPr/>
            <p:nvPr/>
          </p:nvSpPr>
          <p:spPr>
            <a:xfrm>
              <a:off x="4229100" y="3793860"/>
              <a:ext cx="612000" cy="72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5E11FFC8-EAF4-7E62-69B6-B1304ED6A80C}"/>
                </a:ext>
              </a:extLst>
            </p:cNvPr>
            <p:cNvSpPr txBox="1"/>
            <p:nvPr/>
          </p:nvSpPr>
          <p:spPr>
            <a:xfrm>
              <a:off x="4229100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218</a:t>
              </a:r>
            </a:p>
          </p:txBody>
        </p:sp>
      </p:grpSp>
      <p:grpSp>
        <p:nvGrpSpPr>
          <p:cNvPr id="110" name="Группа 109">
            <a:extLst>
              <a:ext uri="{FF2B5EF4-FFF2-40B4-BE49-F238E27FC236}">
                <a16:creationId xmlns:a16="http://schemas.microsoft.com/office/drawing/2014/main" id="{B76F1A2E-7310-C8B4-10FF-F49527BF945C}"/>
              </a:ext>
            </a:extLst>
          </p:cNvPr>
          <p:cNvGrpSpPr/>
          <p:nvPr userDrawn="1"/>
        </p:nvGrpSpPr>
        <p:grpSpPr>
          <a:xfrm>
            <a:off x="-712744" y="1062965"/>
            <a:ext cx="626734" cy="720000"/>
            <a:chOff x="3408250" y="3793860"/>
            <a:chExt cx="626734" cy="720000"/>
          </a:xfrm>
        </p:grpSpPr>
        <p:sp>
          <p:nvSpPr>
            <p:cNvPr id="111" name="Прямоугольник 110">
              <a:extLst>
                <a:ext uri="{FF2B5EF4-FFF2-40B4-BE49-F238E27FC236}">
                  <a16:creationId xmlns:a16="http://schemas.microsoft.com/office/drawing/2014/main" id="{A1D69D50-3389-DCEB-0690-BB727EB6B583}"/>
                </a:ext>
              </a:extLst>
            </p:cNvPr>
            <p:cNvSpPr/>
            <p:nvPr/>
          </p:nvSpPr>
          <p:spPr>
            <a:xfrm>
              <a:off x="3422984" y="3793860"/>
              <a:ext cx="612000" cy="7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0344DFD-0B33-10EC-14F9-418A548873C0}"/>
                </a:ext>
              </a:extLst>
            </p:cNvPr>
            <p:cNvSpPr txBox="1"/>
            <p:nvPr/>
          </p:nvSpPr>
          <p:spPr>
            <a:xfrm>
              <a:off x="3408250" y="3856104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39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139</a:t>
              </a:r>
            </a:p>
          </p:txBody>
        </p:sp>
      </p:grpSp>
      <p:grpSp>
        <p:nvGrpSpPr>
          <p:cNvPr id="113" name="Группа 112">
            <a:extLst>
              <a:ext uri="{FF2B5EF4-FFF2-40B4-BE49-F238E27FC236}">
                <a16:creationId xmlns:a16="http://schemas.microsoft.com/office/drawing/2014/main" id="{6CE66E4C-B594-4B30-7E94-EEC64D6C2DD9}"/>
              </a:ext>
            </a:extLst>
          </p:cNvPr>
          <p:cNvGrpSpPr/>
          <p:nvPr userDrawn="1"/>
        </p:nvGrpSpPr>
        <p:grpSpPr>
          <a:xfrm>
            <a:off x="-1507161" y="1058750"/>
            <a:ext cx="618716" cy="720000"/>
            <a:chOff x="2604837" y="3793860"/>
            <a:chExt cx="618716" cy="720000"/>
          </a:xfrm>
        </p:grpSpPr>
        <p:sp>
          <p:nvSpPr>
            <p:cNvPr id="114" name="Прямоугольник 113">
              <a:extLst>
                <a:ext uri="{FF2B5EF4-FFF2-40B4-BE49-F238E27FC236}">
                  <a16:creationId xmlns:a16="http://schemas.microsoft.com/office/drawing/2014/main" id="{33CE20DF-2A03-9AD8-5E79-125C03AE902E}"/>
                </a:ext>
              </a:extLst>
            </p:cNvPr>
            <p:cNvSpPr/>
            <p:nvPr/>
          </p:nvSpPr>
          <p:spPr>
            <a:xfrm>
              <a:off x="2604837" y="3793860"/>
              <a:ext cx="612000" cy="72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4C5836D-6894-5D19-2CBA-178104EFBC18}"/>
                </a:ext>
              </a:extLst>
            </p:cNvPr>
            <p:cNvSpPr txBox="1"/>
            <p:nvPr/>
          </p:nvSpPr>
          <p:spPr>
            <a:xfrm>
              <a:off x="2611553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46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227</a:t>
              </a:r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7194E366-58C4-6CF6-3E37-D1207F23DCB3}"/>
              </a:ext>
            </a:extLst>
          </p:cNvPr>
          <p:cNvGrpSpPr/>
          <p:nvPr userDrawn="1"/>
        </p:nvGrpSpPr>
        <p:grpSpPr>
          <a:xfrm>
            <a:off x="-707130" y="182209"/>
            <a:ext cx="615507" cy="720000"/>
            <a:chOff x="1771151" y="3793860"/>
            <a:chExt cx="615507" cy="720000"/>
          </a:xfrm>
        </p:grpSpPr>
        <p:sp>
          <p:nvSpPr>
            <p:cNvPr id="117" name="Прямоугольник 116">
              <a:extLst>
                <a:ext uri="{FF2B5EF4-FFF2-40B4-BE49-F238E27FC236}">
                  <a16:creationId xmlns:a16="http://schemas.microsoft.com/office/drawing/2014/main" id="{43B8FB51-436A-883E-4C79-4DB7E08450B9}"/>
                </a:ext>
              </a:extLst>
            </p:cNvPr>
            <p:cNvSpPr/>
            <p:nvPr/>
          </p:nvSpPr>
          <p:spPr>
            <a:xfrm>
              <a:off x="1774658" y="3793860"/>
              <a:ext cx="612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AB6A903-4F8B-E337-B11A-C7D6A2FB3107}"/>
                </a:ext>
              </a:extLst>
            </p:cNvPr>
            <p:cNvSpPr txBox="1"/>
            <p:nvPr/>
          </p:nvSpPr>
          <p:spPr>
            <a:xfrm>
              <a:off x="1771151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29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113</a:t>
              </a:r>
            </a:p>
            <a:p>
              <a:pPr algn="ctr"/>
              <a:r>
                <a:rPr lang="ru-RU" sz="1100" dirty="0">
                  <a:solidFill>
                    <a:schemeClr val="bg1"/>
                  </a:solidFill>
                </a:rPr>
                <a:t>184</a:t>
              </a:r>
            </a:p>
          </p:txBody>
        </p:sp>
      </p:grpSp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032BBC91-DFD3-EB6D-1657-C1E433EC70DC}"/>
              </a:ext>
            </a:extLst>
          </p:cNvPr>
          <p:cNvGrpSpPr/>
          <p:nvPr userDrawn="1"/>
        </p:nvGrpSpPr>
        <p:grpSpPr>
          <a:xfrm>
            <a:off x="-1503803" y="182209"/>
            <a:ext cx="612000" cy="720000"/>
            <a:chOff x="992606" y="3793860"/>
            <a:chExt cx="612000" cy="720000"/>
          </a:xfrm>
        </p:grpSpPr>
        <p:sp>
          <p:nvSpPr>
            <p:cNvPr id="120" name="Прямоугольник 119">
              <a:extLst>
                <a:ext uri="{FF2B5EF4-FFF2-40B4-BE49-F238E27FC236}">
                  <a16:creationId xmlns:a16="http://schemas.microsoft.com/office/drawing/2014/main" id="{61E3C4D7-B5DF-658B-C5BA-0792E2ACE1C5}"/>
                </a:ext>
              </a:extLst>
            </p:cNvPr>
            <p:cNvSpPr/>
            <p:nvPr/>
          </p:nvSpPr>
          <p:spPr>
            <a:xfrm>
              <a:off x="992606" y="3793860"/>
              <a:ext cx="612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6F6F6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3AA884C-7418-1CA5-7129-E79733F4441D}"/>
                </a:ext>
              </a:extLst>
            </p:cNvPr>
            <p:cNvSpPr txBox="1"/>
            <p:nvPr/>
          </p:nvSpPr>
          <p:spPr>
            <a:xfrm>
              <a:off x="992606" y="3852102"/>
              <a:ext cx="612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  <a:p>
              <a:pPr algn="ctr"/>
              <a:r>
                <a:rPr lang="ru-RU" sz="1100" dirty="0">
                  <a:solidFill>
                    <a:schemeClr val="bg1">
                      <a:lumMod val="10000"/>
                    </a:schemeClr>
                  </a:solidFill>
                </a:rPr>
                <a:t>246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552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wing.com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www.autodraw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91DF26-52C1-B052-BA71-F8D0C90B145A}"/>
              </a:ext>
            </a:extLst>
          </p:cNvPr>
          <p:cNvSpPr txBox="1"/>
          <p:nvPr/>
        </p:nvSpPr>
        <p:spPr>
          <a:xfrm>
            <a:off x="606735" y="2767280"/>
            <a:ext cx="901205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ШАБЛОН ПРЕЗЕНТАЦИИ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ДЛЯ ПОЛЬЗОВАТЕЛЯ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КОНТЕНТ-СТУДИИ</a:t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РХТУ ИМ Д.И. МЕНДЕЛЕЕВА</a:t>
            </a:r>
          </a:p>
        </p:txBody>
      </p:sp>
    </p:spTree>
    <p:extLst>
      <p:ext uri="{BB962C8B-B14F-4D97-AF65-F5344CB8AC3E}">
        <p14:creationId xmlns:p14="http://schemas.microsoft.com/office/powerpoint/2010/main" val="1990397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6C45CE8-FDF7-4044-9616-62F74AFA8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7149A51-67B5-BAA7-413D-2777D1766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43C96E-2619-A83C-7C1C-C123E149FABE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42152E74-8A5C-86FB-19A9-2B7EB72A27E1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1D2B7A53-0BC9-715D-D16E-31D45C5934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37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C8AE52-BCFB-6C83-24B5-AB6023D4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94632B-E849-1D12-0AED-C5E7E707F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01AAF0-2D62-7C02-D0B2-9154ED4AD4B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06CE537-8C17-8AE6-A17A-C913AE0F3F3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487B39-BB33-0E96-29A6-6CE6DD1F2FE0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06A5CD74-A495-2E16-73CD-79C9A7F295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49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90B4F1-17BC-6A7C-0217-5E8DC7F88D22}"/>
              </a:ext>
            </a:extLst>
          </p:cNvPr>
          <p:cNvSpPr txBox="1"/>
          <p:nvPr/>
        </p:nvSpPr>
        <p:spPr>
          <a:xfrm>
            <a:off x="633914" y="896429"/>
            <a:ext cx="5440279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Color palette</a:t>
            </a:r>
            <a:br>
              <a:rPr lang="ru-RU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Вне рабочей области (слева) представлены корпоративные цвета, дублирующие цвета всех тем, для ускорения работы с инструментом «Пипетка»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8398B9-7C04-89B7-F631-CF147A7B2D13}"/>
              </a:ext>
            </a:extLst>
          </p:cNvPr>
          <p:cNvSpPr txBox="1"/>
          <p:nvPr/>
        </p:nvSpPr>
        <p:spPr>
          <a:xfrm>
            <a:off x="655720" y="5140331"/>
            <a:ext cx="5440278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Полезные сайты и ИИ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для рисования иконок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Широкий выбор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png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61CE5D-BB91-F4AD-8A95-B0CEF853CF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364" y="2357394"/>
            <a:ext cx="1586594" cy="26972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60ACDF-25D2-8A4C-D595-8E4CD0CFD4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20" y="2357394"/>
            <a:ext cx="2184581" cy="267975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581D981-D8B2-9D50-CBC2-4AB7D697E4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34" y="2357394"/>
            <a:ext cx="2703397" cy="2679752"/>
          </a:xfrm>
          <a:prstGeom prst="rect">
            <a:avLst/>
          </a:prstGeom>
        </p:spPr>
      </p:pic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22B2C63C-440D-340C-AEC0-886354221460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2840300" y="4607354"/>
            <a:ext cx="1027508" cy="2727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718A0B6-45BB-B17E-6DBC-17EC81A0D4A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3292" y="2357394"/>
            <a:ext cx="1586595" cy="2697210"/>
          </a:xfrm>
          <a:prstGeom prst="rect">
            <a:avLst/>
          </a:prstGeom>
        </p:spPr>
      </p:pic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4C450455-201D-C0C5-8CC0-EB4345A51379}"/>
              </a:ext>
            </a:extLst>
          </p:cNvPr>
          <p:cNvSpPr/>
          <p:nvPr/>
        </p:nvSpPr>
        <p:spPr>
          <a:xfrm>
            <a:off x="655720" y="4726311"/>
            <a:ext cx="2184580" cy="3075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id="{F32A2E38-A667-8D0C-86D3-68E4720E9E60}"/>
              </a:ext>
            </a:extLst>
          </p:cNvPr>
          <p:cNvSpPr/>
          <p:nvPr/>
        </p:nvSpPr>
        <p:spPr>
          <a:xfrm>
            <a:off x="9163801" y="3265385"/>
            <a:ext cx="1220419" cy="12204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2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FAA8F8E4-2FBE-32EC-3DF1-96E39FBF6BF7}"/>
              </a:ext>
            </a:extLst>
          </p:cNvPr>
          <p:cNvSpPr/>
          <p:nvPr/>
        </p:nvSpPr>
        <p:spPr>
          <a:xfrm>
            <a:off x="794657" y="1344123"/>
            <a:ext cx="10602686" cy="21731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6C4A1A8-196C-57AB-FCEA-059A732A6440}"/>
              </a:ext>
            </a:extLst>
          </p:cNvPr>
          <p:cNvSpPr/>
          <p:nvPr/>
        </p:nvSpPr>
        <p:spPr>
          <a:xfrm>
            <a:off x="794657" y="1346804"/>
            <a:ext cx="10602686" cy="21731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022C0FA2-C3A8-6319-B5A9-0729A545F1B5}"/>
              </a:ext>
            </a:extLst>
          </p:cNvPr>
          <p:cNvCxnSpPr>
            <a:cxnSpLocks/>
          </p:cNvCxnSpPr>
          <p:nvPr/>
        </p:nvCxnSpPr>
        <p:spPr>
          <a:xfrm>
            <a:off x="3663966" y="1740455"/>
            <a:ext cx="0" cy="14594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59FF4484-7350-1FAE-AD31-611A5EA41B7D}"/>
              </a:ext>
            </a:extLst>
          </p:cNvPr>
          <p:cNvCxnSpPr>
            <a:cxnSpLocks/>
          </p:cNvCxnSpPr>
          <p:nvPr/>
        </p:nvCxnSpPr>
        <p:spPr>
          <a:xfrm>
            <a:off x="5815948" y="1740455"/>
            <a:ext cx="0" cy="14594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F62AF9F-996F-7847-BF56-4B78B1E86EAC}"/>
              </a:ext>
            </a:extLst>
          </p:cNvPr>
          <p:cNvCxnSpPr>
            <a:cxnSpLocks/>
          </p:cNvCxnSpPr>
          <p:nvPr/>
        </p:nvCxnSpPr>
        <p:spPr>
          <a:xfrm>
            <a:off x="7466784" y="1740455"/>
            <a:ext cx="0" cy="14594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35CCE8F-21EE-3C35-7A24-2E9455BAAEA2}"/>
              </a:ext>
            </a:extLst>
          </p:cNvPr>
          <p:cNvCxnSpPr>
            <a:cxnSpLocks/>
          </p:cNvCxnSpPr>
          <p:nvPr/>
        </p:nvCxnSpPr>
        <p:spPr>
          <a:xfrm>
            <a:off x="9795641" y="1740455"/>
            <a:ext cx="0" cy="14594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F07BEA-4BDC-F776-04E7-B0B532B34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299" y="1691273"/>
            <a:ext cx="1899977" cy="1459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90B4F1-17BC-6A7C-0217-5E8DC7F88D22}"/>
              </a:ext>
            </a:extLst>
          </p:cNvPr>
          <p:cNvSpPr txBox="1"/>
          <p:nvPr/>
        </p:nvSpPr>
        <p:spPr>
          <a:xfrm>
            <a:off x="2688055" y="3654568"/>
            <a:ext cx="6815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 официальный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оготип РХТУ - ребрендинг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9C7CDD76-567D-53C2-E62F-98DDBAD70C99}"/>
              </a:ext>
            </a:extLst>
          </p:cNvPr>
          <p:cNvSpPr/>
          <p:nvPr/>
        </p:nvSpPr>
        <p:spPr>
          <a:xfrm>
            <a:off x="794657" y="4195199"/>
            <a:ext cx="10602686" cy="21731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A7F04B49-D65D-9B6F-8324-6F15D71D338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285829" y="4741526"/>
            <a:ext cx="2285220" cy="115941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5A3027E8-FAA0-720E-89F5-428100600E0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10181714" y="4728175"/>
            <a:ext cx="721982" cy="1186114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C2F5567C-BD6E-1FE8-8ED4-BFD3A420CFEC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4745946" y="4733683"/>
            <a:ext cx="1040251" cy="1175098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877079E4-6ABF-B843-1A1A-30511BE29DA5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7104527" y="4834416"/>
            <a:ext cx="1920220" cy="973633"/>
          </a:xfrm>
          <a:prstGeom prst="rect">
            <a:avLst/>
          </a:prstGeom>
        </p:spPr>
      </p:pic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323963A9-A3A9-7076-9E29-4ED713833364}"/>
              </a:ext>
            </a:extLst>
          </p:cNvPr>
          <p:cNvCxnSpPr>
            <a:cxnSpLocks/>
          </p:cNvCxnSpPr>
          <p:nvPr/>
        </p:nvCxnSpPr>
        <p:spPr>
          <a:xfrm>
            <a:off x="4086781" y="4591531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F474FF43-A94F-A12E-006D-DBE2336CD5FF}"/>
              </a:ext>
            </a:extLst>
          </p:cNvPr>
          <p:cNvCxnSpPr>
            <a:cxnSpLocks/>
          </p:cNvCxnSpPr>
          <p:nvPr/>
        </p:nvCxnSpPr>
        <p:spPr>
          <a:xfrm>
            <a:off x="6445362" y="4591531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7AAEFBE8-C5F0-F136-E2EC-AB9499F24372}"/>
              </a:ext>
            </a:extLst>
          </p:cNvPr>
          <p:cNvCxnSpPr>
            <a:cxnSpLocks/>
          </p:cNvCxnSpPr>
          <p:nvPr/>
        </p:nvCxnSpPr>
        <p:spPr>
          <a:xfrm>
            <a:off x="9683912" y="4591531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2879710-6C15-58E0-D099-05C28DDA7454}"/>
              </a:ext>
            </a:extLst>
          </p:cNvPr>
          <p:cNvSpPr txBox="1"/>
          <p:nvPr/>
        </p:nvSpPr>
        <p:spPr>
          <a:xfrm>
            <a:off x="2498562" y="852326"/>
            <a:ext cx="7194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Возможные варианты для использования логотипов</a:t>
            </a:r>
            <a:endParaRPr lang="ru-RU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B3EC0293-9D7D-085F-EFF7-3E5CEAD5E6D0}"/>
              </a:ext>
            </a:extLst>
          </p:cNvPr>
          <p:cNvCxnSpPr>
            <a:cxnSpLocks/>
          </p:cNvCxnSpPr>
          <p:nvPr/>
        </p:nvCxnSpPr>
        <p:spPr>
          <a:xfrm>
            <a:off x="3518333" y="1682218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6218212-9BA0-8756-33A9-82E53F8768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9492" y="1691273"/>
            <a:ext cx="815549" cy="1459402"/>
          </a:xfrm>
          <a:prstGeom prst="rect">
            <a:avLst/>
          </a:prstGeom>
        </p:spPr>
      </p:pic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6862AC9-A0AC-2063-3CF5-1DCA394AE11D}"/>
              </a:ext>
            </a:extLst>
          </p:cNvPr>
          <p:cNvCxnSpPr>
            <a:cxnSpLocks/>
          </p:cNvCxnSpPr>
          <p:nvPr/>
        </p:nvCxnSpPr>
        <p:spPr>
          <a:xfrm>
            <a:off x="9691433" y="1682218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757F225-04DE-9D7A-48AE-3CE8CD84E7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6390" y="1691273"/>
            <a:ext cx="2364232" cy="1459402"/>
          </a:xfrm>
          <a:prstGeom prst="rect">
            <a:avLst/>
          </a:prstGeom>
        </p:spPr>
      </p:pic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FE91416B-22B4-6397-C9DE-E3BF35FC36DB}"/>
              </a:ext>
            </a:extLst>
          </p:cNvPr>
          <p:cNvCxnSpPr>
            <a:cxnSpLocks/>
          </p:cNvCxnSpPr>
          <p:nvPr/>
        </p:nvCxnSpPr>
        <p:spPr>
          <a:xfrm>
            <a:off x="6678679" y="1682218"/>
            <a:ext cx="0" cy="1459402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FD57ED2-7991-D6C0-DC3F-80B68CB169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6736" y="1691273"/>
            <a:ext cx="2216640" cy="14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2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90B4F1-17BC-6A7C-0217-5E8DC7F88D22}"/>
              </a:ext>
            </a:extLst>
          </p:cNvPr>
          <p:cNvSpPr txBox="1"/>
          <p:nvPr/>
        </p:nvSpPr>
        <p:spPr>
          <a:xfrm>
            <a:off x="655721" y="885067"/>
            <a:ext cx="6815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рифты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9843D1-2639-C92B-616D-86DFC3BBECB1}"/>
              </a:ext>
            </a:extLst>
          </p:cNvPr>
          <p:cNvSpPr txBox="1"/>
          <p:nvPr/>
        </p:nvSpPr>
        <p:spPr>
          <a:xfrm>
            <a:off x="655721" y="1408671"/>
            <a:ext cx="6815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Как использовать?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770FC7-5FE7-A64E-2352-90EA51D17455}"/>
              </a:ext>
            </a:extLst>
          </p:cNvPr>
          <p:cNvSpPr txBox="1"/>
          <p:nvPr/>
        </p:nvSpPr>
        <p:spPr>
          <a:xfrm>
            <a:off x="655717" y="1934895"/>
            <a:ext cx="5440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Необходимо использовать шрифт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белого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цвета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728479-92B3-4B36-3C99-642FC286EBD9}"/>
              </a:ext>
            </a:extLst>
          </p:cNvPr>
          <p:cNvSpPr txBox="1"/>
          <p:nvPr/>
        </p:nvSpPr>
        <p:spPr>
          <a:xfrm>
            <a:off x="655720" y="2785995"/>
            <a:ext cx="5440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Не допускается использование теней и обводок текста</a:t>
            </a: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55491020-97EB-E672-803A-C416F6627585}"/>
              </a:ext>
            </a:extLst>
          </p:cNvPr>
          <p:cNvSpPr txBox="1"/>
          <p:nvPr/>
        </p:nvSpPr>
        <p:spPr>
          <a:xfrm>
            <a:off x="1294947" y="4144983"/>
            <a:ext cx="6946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Заголовок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C9E6F9F0-3F5C-155B-C5CC-79B8FAA63C63}"/>
              </a:ext>
            </a:extLst>
          </p:cNvPr>
          <p:cNvSpPr txBox="1"/>
          <p:nvPr/>
        </p:nvSpPr>
        <p:spPr>
          <a:xfrm>
            <a:off x="1294947" y="4606683"/>
            <a:ext cx="9359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Подзаголовок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894AEC15-D89D-3959-A2F9-0FC76E0171DE}"/>
              </a:ext>
            </a:extLst>
          </p:cNvPr>
          <p:cNvSpPr txBox="1"/>
          <p:nvPr/>
        </p:nvSpPr>
        <p:spPr>
          <a:xfrm>
            <a:off x="1294947" y="5013716"/>
            <a:ext cx="10699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</a:t>
            </a:r>
            <a:r>
              <a:rPr sz="12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E6B031C6-695F-61D4-3466-8F0C1809A27C}"/>
              </a:ext>
            </a:extLst>
          </p:cNvPr>
          <p:cNvSpPr txBox="1"/>
          <p:nvPr/>
        </p:nvSpPr>
        <p:spPr>
          <a:xfrm>
            <a:off x="6172948" y="3877462"/>
            <a:ext cx="3965575" cy="988091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65"/>
              </a:spcBef>
            </a:pPr>
            <a:r>
              <a:rPr lang="en" sz="2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 </a:t>
            </a:r>
            <a:r>
              <a:rPr sz="2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Bold (2</a:t>
            </a:r>
            <a:r>
              <a:rPr lang="ru-RU" sz="2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4 - 45</a:t>
            </a:r>
            <a:r>
              <a:rPr sz="2400" b="1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sz="24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lang="en" sz="1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 </a:t>
            </a:r>
            <a:r>
              <a:rPr sz="1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Bold (18pt)</a:t>
            </a:r>
            <a:endParaRPr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A2A6D16A-3DC4-8F40-BC51-3E66653E0B71}"/>
              </a:ext>
            </a:extLst>
          </p:cNvPr>
          <p:cNvSpPr txBox="1"/>
          <p:nvPr/>
        </p:nvSpPr>
        <p:spPr>
          <a:xfrm>
            <a:off x="6172947" y="5007366"/>
            <a:ext cx="220050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 Regular </a:t>
            </a:r>
            <a:r>
              <a:rPr sz="1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sz="1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sz="1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6">
            <a:extLst>
              <a:ext uri="{FF2B5EF4-FFF2-40B4-BE49-F238E27FC236}">
                <a16:creationId xmlns:a16="http://schemas.microsoft.com/office/drawing/2014/main" id="{6EE9EB4F-1E28-9750-F2CF-9E5D184CBA21}"/>
              </a:ext>
            </a:extLst>
          </p:cNvPr>
          <p:cNvSpPr/>
          <p:nvPr/>
        </p:nvSpPr>
        <p:spPr>
          <a:xfrm>
            <a:off x="2064382" y="4276775"/>
            <a:ext cx="4031615" cy="0"/>
          </a:xfrm>
          <a:custGeom>
            <a:avLst/>
            <a:gdLst/>
            <a:ahLst/>
            <a:cxnLst/>
            <a:rect l="l" t="t" r="r" b="b"/>
            <a:pathLst>
              <a:path w="4031615">
                <a:moveTo>
                  <a:pt x="0" y="0"/>
                </a:moveTo>
                <a:lnTo>
                  <a:pt x="4031272" y="0"/>
                </a:lnTo>
              </a:path>
            </a:pathLst>
          </a:custGeom>
          <a:ln w="12700">
            <a:solidFill>
              <a:srgbClr val="2372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7">
            <a:extLst>
              <a:ext uri="{FF2B5EF4-FFF2-40B4-BE49-F238E27FC236}">
                <a16:creationId xmlns:a16="http://schemas.microsoft.com/office/drawing/2014/main" id="{9E3BF853-8561-379C-621D-38047E68E97F}"/>
              </a:ext>
            </a:extLst>
          </p:cNvPr>
          <p:cNvSpPr/>
          <p:nvPr/>
        </p:nvSpPr>
        <p:spPr>
          <a:xfrm>
            <a:off x="2327461" y="4738477"/>
            <a:ext cx="3768725" cy="0"/>
          </a:xfrm>
          <a:custGeom>
            <a:avLst/>
            <a:gdLst/>
            <a:ahLst/>
            <a:cxnLst/>
            <a:rect l="l" t="t" r="r" b="b"/>
            <a:pathLst>
              <a:path w="3768725">
                <a:moveTo>
                  <a:pt x="0" y="0"/>
                </a:moveTo>
                <a:lnTo>
                  <a:pt x="3768191" y="0"/>
                </a:lnTo>
              </a:path>
            </a:pathLst>
          </a:custGeom>
          <a:ln w="12700">
            <a:solidFill>
              <a:srgbClr val="2372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9">
            <a:extLst>
              <a:ext uri="{FF2B5EF4-FFF2-40B4-BE49-F238E27FC236}">
                <a16:creationId xmlns:a16="http://schemas.microsoft.com/office/drawing/2014/main" id="{B036FC09-ECB7-41C6-DC31-69743C43ACAE}"/>
              </a:ext>
            </a:extLst>
          </p:cNvPr>
          <p:cNvSpPr/>
          <p:nvPr/>
        </p:nvSpPr>
        <p:spPr>
          <a:xfrm>
            <a:off x="2446130" y="5145514"/>
            <a:ext cx="3649979" cy="0"/>
          </a:xfrm>
          <a:custGeom>
            <a:avLst/>
            <a:gdLst/>
            <a:ahLst/>
            <a:cxnLst/>
            <a:rect l="l" t="t" r="r" b="b"/>
            <a:pathLst>
              <a:path w="3649979">
                <a:moveTo>
                  <a:pt x="0" y="0"/>
                </a:moveTo>
                <a:lnTo>
                  <a:pt x="3649522" y="0"/>
                </a:lnTo>
              </a:path>
            </a:pathLst>
          </a:custGeom>
          <a:ln w="12700">
            <a:solidFill>
              <a:srgbClr val="2372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795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2DA1189-38DD-ABF9-C07C-5070871A0C74}"/>
              </a:ext>
            </a:extLst>
          </p:cNvPr>
          <p:cNvSpPr txBox="1"/>
          <p:nvPr/>
        </p:nvSpPr>
        <p:spPr>
          <a:xfrm>
            <a:off x="655721" y="883779"/>
            <a:ext cx="544027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Шаблон для доски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Рабочая область слайда находится внутри секторов отмеченных направляющими и зависит от выбранного вами макета. Включение направляющих осуществляется во вкладке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Вид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-&gt;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Направляющие.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Текст и используемые вами объекты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должны выходить за пределы указанной области.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Как использовать рабочую область?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Данная область применяется для расположения необходимой информации. Это может быть любой формат вставки. Использованные объекты не должны обладать тенями, отражениями, свечениями, которые накладываются на синий фон или смешиваются с ним.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EB022E-11B3-35F4-5D82-59AD16F45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621" y="915863"/>
            <a:ext cx="5270500" cy="12573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1DBC66-4413-E8E2-D42A-497A3435C249}"/>
              </a:ext>
            </a:extLst>
          </p:cNvPr>
          <p:cNvSpPr/>
          <p:nvPr/>
        </p:nvSpPr>
        <p:spPr>
          <a:xfrm>
            <a:off x="9468335" y="967286"/>
            <a:ext cx="568963" cy="3655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353055E-069B-500F-7568-173C589FCDDF}"/>
              </a:ext>
            </a:extLst>
          </p:cNvPr>
          <p:cNvSpPr/>
          <p:nvPr/>
        </p:nvSpPr>
        <p:spPr>
          <a:xfrm>
            <a:off x="6858000" y="1790019"/>
            <a:ext cx="1393722" cy="3075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56972AFC-59B8-0C4D-0C09-38F234025A7F}"/>
              </a:ext>
            </a:extLst>
          </p:cNvPr>
          <p:cNvCxnSpPr>
            <a:cxnSpLocks/>
          </p:cNvCxnSpPr>
          <p:nvPr/>
        </p:nvCxnSpPr>
        <p:spPr>
          <a:xfrm flipH="1">
            <a:off x="7882605" y="1187669"/>
            <a:ext cx="1503133" cy="487368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80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5F76D-422D-8F62-3EFC-A6E3A0763E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7C706C-DDAB-0EB8-F4C9-2F97AF2A5A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08487FBC-700E-5FD5-B033-63EDDCA71C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620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378867BA-0BF3-A68B-DD68-A1E8760BB3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одзаголовок 9">
            <a:extLst>
              <a:ext uri="{FF2B5EF4-FFF2-40B4-BE49-F238E27FC236}">
                <a16:creationId xmlns:a16="http://schemas.microsoft.com/office/drawing/2014/main" id="{BEC9E266-9781-3A32-1CD8-C219C2C794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CA720030-5A83-ECB4-92F5-ED106CF512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F6AF331B-5AFE-C216-2939-37A27144A8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89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3630979-5A52-8F0D-0E34-7F2908E67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C6162BE-447D-BF37-14A1-F299BC10F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034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51E08F4-49C7-C9B6-66A9-D723F1783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4836E0A-34A6-2C42-5B3C-043DF08AF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67CF68BB-4B6A-63E3-4EF0-D5BE841422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05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РХТУ им Д И Менделеева">
      <a:dk1>
        <a:srgbClr val="1D70B8"/>
      </a:dk1>
      <a:lt1>
        <a:srgbClr val="F6F6F6"/>
      </a:lt1>
      <a:dk2>
        <a:srgbClr val="27338A"/>
      </a:dk2>
      <a:lt2>
        <a:srgbClr val="2EABE2"/>
      </a:lt2>
      <a:accent1>
        <a:srgbClr val="DADADA"/>
      </a:accent1>
      <a:accent2>
        <a:srgbClr val="0070F0"/>
      </a:accent2>
      <a:accent3>
        <a:srgbClr val="C863D6"/>
      </a:accent3>
      <a:accent4>
        <a:srgbClr val="0078FF"/>
      </a:accent4>
      <a:accent5>
        <a:srgbClr val="CB63D6"/>
      </a:accent5>
      <a:accent6>
        <a:srgbClr val="FFFFFF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Макеты для доски">
  <a:themeElements>
    <a:clrScheme name="РХТУ им Д И Менделеева">
      <a:dk1>
        <a:srgbClr val="1D70B8"/>
      </a:dk1>
      <a:lt1>
        <a:srgbClr val="F6F6F6"/>
      </a:lt1>
      <a:dk2>
        <a:srgbClr val="27338A"/>
      </a:dk2>
      <a:lt2>
        <a:srgbClr val="2EABE2"/>
      </a:lt2>
      <a:accent1>
        <a:srgbClr val="DADADA"/>
      </a:accent1>
      <a:accent2>
        <a:srgbClr val="0070F0"/>
      </a:accent2>
      <a:accent3>
        <a:srgbClr val="C863D6"/>
      </a:accent3>
      <a:accent4>
        <a:srgbClr val="0078FF"/>
      </a:accent4>
      <a:accent5>
        <a:srgbClr val="CB63D6"/>
      </a:accent5>
      <a:accent6>
        <a:srgbClr val="FFFFFF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198</Words>
  <Application>Microsoft Office PowerPoint</Application>
  <PresentationFormat>Широкоэкранный</PresentationFormat>
  <Paragraphs>25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MADE Evolve Sans</vt:lpstr>
      <vt:lpstr>Тема Office</vt:lpstr>
      <vt:lpstr>1_Макеты для доски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2023-04-11T19:37:24Z</dcterms:created>
  <dcterms:modified xsi:type="dcterms:W3CDTF">2023-04-11T19:39:02Z</dcterms:modified>
</cp:coreProperties>
</file>